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445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03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24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976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031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734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715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621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024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9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026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642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77686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0247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21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D14A-2D8A-463B-ABF0-7F6EE76A963B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F280-70D3-4DFA-8ADB-9C5F7AEE9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896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1D14A-2D8A-463B-ABF0-7F6EE76A963B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794F280-70D3-4DFA-8ADB-9C5F7AEE9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382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Speech on workplace stress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 to cope with it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030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 main focus of this speech is to identify the causes and solutions for stress in the workplace. </a:t>
            </a:r>
          </a:p>
          <a:p>
            <a:pPr lvl="0"/>
            <a:r>
              <a:rPr lang="en-US" dirty="0"/>
              <a:t>The main sources of workplace stress can range from low salaries, lack of social and team support, excessive workloads and conflicting demands to perform.</a:t>
            </a:r>
          </a:p>
          <a:p>
            <a:pPr lvl="0"/>
            <a:r>
              <a:rPr lang="en-US" dirty="0"/>
              <a:t>Some people usually compound the problem by over eating, consumption of unhealthy foods and even engaging in activities such as smoking.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561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of stress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There are several steps that can be taken to ensure that workplace stress has been managed. The first step is to track down the stressors. </a:t>
            </a:r>
          </a:p>
          <a:p>
            <a:pPr lvl="0"/>
            <a:r>
              <a:rPr lang="en-US" dirty="0"/>
              <a:t>The second step includes developing healthy responses to the stress. </a:t>
            </a:r>
          </a:p>
          <a:p>
            <a:r>
              <a:rPr lang="en-US" dirty="0"/>
              <a:t>Establishing work and life boundaries and balances can also create an essential step in the management of workplace </a:t>
            </a:r>
            <a:r>
              <a:rPr lang="en-US" dirty="0" smtClean="0"/>
              <a:t>stress.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599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Stressors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628" y="1825625"/>
            <a:ext cx="7451875" cy="4351338"/>
          </a:xfrm>
        </p:spPr>
      </p:pic>
    </p:spTree>
    <p:extLst>
      <p:ext uri="{BB962C8B-B14F-4D97-AF65-F5344CB8AC3E}">
        <p14:creationId xmlns:p14="http://schemas.microsoft.com/office/powerpoint/2010/main" val="1741995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To sum it up, most interventions to reduce workplace stress can involve both organizational and individual approaches. </a:t>
            </a:r>
          </a:p>
          <a:p>
            <a:pPr lvl="0"/>
            <a:r>
              <a:rPr lang="en-US" dirty="0"/>
              <a:t>The individual approaches can include counseling of the individuals to identify their stressors and solutions to those problems.</a:t>
            </a:r>
          </a:p>
          <a:p>
            <a:pPr lvl="0"/>
            <a:r>
              <a:rPr lang="en-US" dirty="0"/>
              <a:t>Ensuring employees are relaxed and also providing efficient analysis of the interventions can also be an opportunity to reduce workplace stress and manage any stressful factors in the workplace.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298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Cooper, Cary L, and Susan Cartwright. </a:t>
            </a:r>
            <a:r>
              <a:rPr lang="en-US" i="1" dirty="0"/>
              <a:t>Managing Workplace Stress</a:t>
            </a:r>
            <a:r>
              <a:rPr lang="en-US" dirty="0"/>
              <a:t>. London: SAGE, 2017. Print.</a:t>
            </a:r>
          </a:p>
          <a:p>
            <a:r>
              <a:rPr lang="en-US" dirty="0"/>
              <a:t>Hicks, Trevor, and Caroline </a:t>
            </a:r>
            <a:r>
              <a:rPr lang="en-US" dirty="0" err="1"/>
              <a:t>McSherry</a:t>
            </a:r>
            <a:r>
              <a:rPr lang="en-US" dirty="0"/>
              <a:t>. </a:t>
            </a:r>
            <a:r>
              <a:rPr lang="en-US" i="1" dirty="0"/>
              <a:t>A Guide to Managing Workplace Stress</a:t>
            </a:r>
            <a:r>
              <a:rPr lang="en-US" dirty="0"/>
              <a:t>. Boca Raton, Fla: Universal Publishers, 2016. Print.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17416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220</Words>
  <Application>Microsoft Office PowerPoint</Application>
  <PresentationFormat>Widescreen</PresentationFormat>
  <Paragraphs>18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</vt:lpstr>
      <vt:lpstr>Speech on workplace stress </vt:lpstr>
      <vt:lpstr>Introduction</vt:lpstr>
      <vt:lpstr>Management of stress </vt:lpstr>
      <vt:lpstr>Stressors </vt:lpstr>
      <vt:lpstr>Conclusion </vt:lpstr>
      <vt:lpstr>References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on workplace stress </dc:title>
  <dc:creator>Titus</dc:creator>
  <cp:lastModifiedBy>Titus</cp:lastModifiedBy>
  <cp:revision>1</cp:revision>
  <dcterms:created xsi:type="dcterms:W3CDTF">2019-11-13T04:18:44Z</dcterms:created>
  <dcterms:modified xsi:type="dcterms:W3CDTF">2019-11-13T04:19:04Z</dcterms:modified>
</cp:coreProperties>
</file>